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801350" cy="7561263"/>
  <p:notesSz cx="7105650" cy="10239375"/>
  <p:defaultTextStyle>
    <a:defPPr>
      <a:defRPr lang="ru-RU"/>
    </a:defPPr>
    <a:lvl1pPr marL="0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50" y="-102"/>
      </p:cViewPr>
      <p:guideLst>
        <p:guide orient="horz" pos="2382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2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5187-1739-416A-A929-3ED07AD0D89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FE8-CCD8-4525-B719-7C1D9156F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5187-1739-416A-A929-3ED07AD0D89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FE8-CCD8-4525-B719-7C1D9156F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5187-1739-416A-A929-3ED07AD0D89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FE8-CCD8-4525-B719-7C1D9156F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5187-1739-416A-A929-3ED07AD0D89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FE8-CCD8-4525-B719-7C1D9156F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46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92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39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8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3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7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24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7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5187-1739-416A-A929-3ED07AD0D89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FE8-CCD8-4525-B719-7C1D9156F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5187-1739-416A-A929-3ED07AD0D89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FE8-CCD8-4525-B719-7C1D9156F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5187-1739-416A-A929-3ED07AD0D89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FE8-CCD8-4525-B719-7C1D9156F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5187-1739-416A-A929-3ED07AD0D89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FE8-CCD8-4525-B719-7C1D9156F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5187-1739-416A-A929-3ED07AD0D89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FE8-CCD8-4525-B719-7C1D9156F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5187-1739-416A-A929-3ED07AD0D89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FE8-CCD8-4525-B719-7C1D9156F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5187-1739-416A-A929-3ED07AD0D89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DFE8-CCD8-4525-B719-7C1D9156F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2801"/>
            <a:ext cx="9721215" cy="1260211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764295"/>
            <a:ext cx="9721215" cy="4990084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7008171"/>
            <a:ext cx="2520315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5187-1739-416A-A929-3ED07AD0D89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7008171"/>
            <a:ext cx="3420428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7008171"/>
            <a:ext cx="2520315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ADFE8-CCD8-4525-B719-7C1D9156F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927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478" indent="-393478" algn="l" defTabSz="1049274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defTabSz="10492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593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230" indent="-262319" algn="l" defTabSz="104927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0867" indent="-262319" algn="l" defTabSz="104927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5504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0141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4778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9415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0801350" cy="75612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519" y="2208995"/>
            <a:ext cx="8715436" cy="92333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saNovaB&amp;W" pitchFamily="82" charset="-52"/>
              </a:rPr>
              <a:t>Появление бабочки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BosaNovaB&amp;W" pitchFamily="82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1"/>
            <a:ext cx="10801350" cy="7559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7469" y="1994681"/>
            <a:ext cx="528641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Много видов насекомых, развиваясь, меняют свою форму. Такой способ развития называется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метаморфоза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До того как стать взрослым насекомым, каждая бабочка должна пройти через четыре этапы своей жизни. На каждой стадии она меняет свой размер, форму, цвет.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6-конечная звезда 5"/>
          <p:cNvSpPr/>
          <p:nvPr/>
        </p:nvSpPr>
        <p:spPr>
          <a:xfrm>
            <a:off x="971519" y="280169"/>
            <a:ext cx="7786742" cy="6566713"/>
          </a:xfrm>
          <a:prstGeom prst="star6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1"/>
            <a:ext cx="10801350" cy="7559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577" y="280169"/>
            <a:ext cx="3500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Этапы развития бабочки: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Бабочка откладывает яйца на растения, которые потом ест малая гусеница</a:t>
            </a:r>
            <a:r>
              <a:rPr lang="ru-RU" dirty="0" smtClean="0"/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kapustnaya-belyanka-yai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989" y="662986"/>
            <a:ext cx="4357718" cy="2903331"/>
          </a:xfrm>
          <a:prstGeom prst="rect">
            <a:avLst/>
          </a:prstGeom>
        </p:spPr>
      </p:pic>
      <p:pic>
        <p:nvPicPr>
          <p:cNvPr id="5" name="Рисунок 4" descr="0005-005-Gusenitsy-babochek-monarkhov-ochen-ljubjat-kushat-rastenija-kotory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91" y="2066119"/>
            <a:ext cx="4154812" cy="4572032"/>
          </a:xfrm>
          <a:prstGeom prst="rect">
            <a:avLst/>
          </a:prstGeom>
        </p:spPr>
      </p:pic>
      <p:pic>
        <p:nvPicPr>
          <p:cNvPr id="6" name="Рисунок 5" descr="400px-Orgyia_antiqua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989" y="4083272"/>
            <a:ext cx="4429156" cy="29453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1"/>
            <a:ext cx="10801350" cy="7559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577" y="280169"/>
            <a:ext cx="3643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Гусеница жадно ест и очень быстро растет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01" y="1065987"/>
            <a:ext cx="3960922" cy="2928958"/>
          </a:xfrm>
          <a:prstGeom prst="rect">
            <a:avLst/>
          </a:prstGeom>
        </p:spPr>
      </p:pic>
      <p:pic>
        <p:nvPicPr>
          <p:cNvPr id="5" name="Рисунок 4" descr="catepil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15" y="4137821"/>
            <a:ext cx="4137438" cy="2647960"/>
          </a:xfrm>
          <a:prstGeom prst="rect">
            <a:avLst/>
          </a:prstGeom>
        </p:spPr>
      </p:pic>
      <p:pic>
        <p:nvPicPr>
          <p:cNvPr id="6" name="Рисунок 5" descr="gusenic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411" y="280169"/>
            <a:ext cx="4500594" cy="2632848"/>
          </a:xfrm>
          <a:prstGeom prst="rect">
            <a:avLst/>
          </a:prstGeom>
        </p:spPr>
      </p:pic>
      <p:pic>
        <p:nvPicPr>
          <p:cNvPr id="7" name="Рисунок 6" descr="rossiya-gusenitsa-babochki-makhaon-9248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3485" y="3994945"/>
            <a:ext cx="4127501" cy="3095626"/>
          </a:xfrm>
          <a:prstGeom prst="rect">
            <a:avLst/>
          </a:prstGeom>
        </p:spPr>
      </p:pic>
      <p:pic>
        <p:nvPicPr>
          <p:cNvPr id="8" name="Рисунок 7" descr="Ручные_гусеницы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2377" y="2208995"/>
            <a:ext cx="318135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1"/>
            <a:ext cx="10801350" cy="7559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01" y="351607"/>
            <a:ext cx="371477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Каждая гусеница делает себе твердый кокон, который называется куколка. В нем ее тело превращается во что-то вроде густого супа.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31ef4_f7dec130_-2-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15" y="2208995"/>
            <a:ext cx="4307819" cy="4286280"/>
          </a:xfrm>
          <a:prstGeom prst="rect">
            <a:avLst/>
          </a:prstGeom>
        </p:spPr>
      </p:pic>
      <p:pic>
        <p:nvPicPr>
          <p:cNvPr id="5" name="Рисунок 4" descr="14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113" y="351607"/>
            <a:ext cx="4321999" cy="2357454"/>
          </a:xfrm>
          <a:prstGeom prst="rect">
            <a:avLst/>
          </a:prstGeom>
        </p:spPr>
      </p:pic>
      <p:pic>
        <p:nvPicPr>
          <p:cNvPr id="8" name="Рисунок 7" descr="kok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609" y="3066251"/>
            <a:ext cx="5715000" cy="33242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1"/>
            <a:ext cx="10801350" cy="7559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39" y="351607"/>
            <a:ext cx="471490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Суп медленно превращается в бабочку. Когда бабочка выбирается из своей куколки, ее крылья мягки и сморщены. Впрочем, они быстро отвердевают на солнце.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utterfly-emerging-from-cocoon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01" y="2351871"/>
            <a:ext cx="3414581" cy="4500594"/>
          </a:xfrm>
          <a:prstGeom prst="rect">
            <a:avLst/>
          </a:prstGeom>
        </p:spPr>
      </p:pic>
      <p:pic>
        <p:nvPicPr>
          <p:cNvPr id="5" name="Рисунок 4" descr="butterfly-emerging-from-coco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601" y="2566185"/>
            <a:ext cx="3238500" cy="4857750"/>
          </a:xfrm>
          <a:prstGeom prst="rect">
            <a:avLst/>
          </a:prstGeom>
        </p:spPr>
      </p:pic>
      <p:pic>
        <p:nvPicPr>
          <p:cNvPr id="6" name="Рисунок 5" descr="butterfly-in-coco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063" y="2637623"/>
            <a:ext cx="3295650" cy="4762500"/>
          </a:xfrm>
          <a:prstGeom prst="rect">
            <a:avLst/>
          </a:prstGeom>
        </p:spPr>
      </p:pic>
      <p:pic>
        <p:nvPicPr>
          <p:cNvPr id="7" name="Рисунок 6" descr="CitySmile.ORG_besthdwallpaperspack546_7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609" y="208731"/>
            <a:ext cx="5257837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1"/>
            <a:ext cx="10801350" cy="7559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577" y="208731"/>
            <a:ext cx="87868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Интересные факты: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Куколка — это будто сейф, который защищает тело насекомого, когда оно изменяет свою форму.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Малыши, которые вылупляются из яиц насекомого, называются личинками, хотя люди часто называют их просто гусеницей.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Гусеница растет настолько быстро, что ее кожа трескается, а под ней уже есть новенькая кожа, рассчитанная на рост.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За всю свою жизнь самка бабочки откладывает 50 000 яиц.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Бабочка не растет, однако она время от времени любит напиться сладкого цветочного нектара. Это горючее, которое помогает ей летать.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461" y="3637755"/>
            <a:ext cx="4500594" cy="3735493"/>
          </a:xfrm>
          <a:prstGeom prst="rect">
            <a:avLst/>
          </a:prstGeom>
        </p:spPr>
      </p:pic>
      <p:pic>
        <p:nvPicPr>
          <p:cNvPr id="5" name="Рисунок 4" descr="b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997" y="3780631"/>
            <a:ext cx="3555370" cy="29924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5148</TotalTime>
  <Words>86</Words>
  <Application>Microsoft Office PowerPoint</Application>
  <PresentationFormat>Произвольный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173</cp:revision>
  <dcterms:created xsi:type="dcterms:W3CDTF">2013-08-13T12:00:16Z</dcterms:created>
  <dcterms:modified xsi:type="dcterms:W3CDTF">2013-11-16T13:52:09Z</dcterms:modified>
</cp:coreProperties>
</file>